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60" r:id="rId4"/>
    <p:sldId id="261" r:id="rId5"/>
    <p:sldId id="264" r:id="rId6"/>
    <p:sldId id="265" r:id="rId7"/>
    <p:sldId id="266" r:id="rId8"/>
    <p:sldId id="267" r:id="rId9"/>
    <p:sldId id="268" r:id="rId10"/>
    <p:sldId id="269" r:id="rId11"/>
    <p:sldId id="270" r:id="rId12"/>
    <p:sldId id="271" r:id="rId13"/>
    <p:sldId id="274" r:id="rId14"/>
    <p:sldId id="285" r:id="rId15"/>
    <p:sldId id="278" r:id="rId16"/>
    <p:sldId id="286" r:id="rId17"/>
    <p:sldId id="279" r:id="rId18"/>
    <p:sldId id="281" r:id="rId19"/>
    <p:sldId id="282" r:id="rId20"/>
    <p:sldId id="283"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p:cViewPr varScale="1">
        <p:scale>
          <a:sx n="71" d="100"/>
          <a:sy n="71" d="100"/>
        </p:scale>
        <p:origin x="54" y="60"/>
      </p:cViewPr>
      <p:guideLst/>
    </p:cSldViewPr>
  </p:slideViewPr>
  <p:outlineViewPr>
    <p:cViewPr>
      <p:scale>
        <a:sx n="33" d="100"/>
        <a:sy n="33" d="100"/>
      </p:scale>
      <p:origin x="0" y="-125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23448E-91F2-4DC5-87CD-B84AD99547E6}" type="datetimeFigureOut">
              <a:rPr lang="en-US" smtClean="0"/>
              <a:t>19/11/2017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52616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19/11/2017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3521462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19/11/2017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556226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19/11/2017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64002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19/11/2017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808231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F23448E-91F2-4DC5-87CD-B84AD99547E6}" type="datetimeFigureOut">
              <a:rPr lang="en-US" smtClean="0"/>
              <a:t>19/11/2017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543965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F23448E-91F2-4DC5-87CD-B84AD99547E6}" type="datetimeFigureOut">
              <a:rPr lang="en-US" smtClean="0"/>
              <a:t>19/11/2017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995424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23448E-91F2-4DC5-87CD-B84AD99547E6}" type="datetimeFigureOut">
              <a:rPr lang="en-US" smtClean="0"/>
              <a:t>19/11/2017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47480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23448E-91F2-4DC5-87CD-B84AD99547E6}" type="datetimeFigureOut">
              <a:rPr lang="en-US" smtClean="0"/>
              <a:t>19/11/2017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38297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23448E-91F2-4DC5-87CD-B84AD99547E6}" type="datetimeFigureOut">
              <a:rPr lang="en-US" smtClean="0"/>
              <a:t>19/11/2017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93562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23448E-91F2-4DC5-87CD-B84AD99547E6}" type="datetimeFigureOut">
              <a:rPr lang="en-US" smtClean="0"/>
              <a:t>19/11/2017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831786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23448E-91F2-4DC5-87CD-B84AD99547E6}" type="datetimeFigureOut">
              <a:rPr lang="en-US" smtClean="0"/>
              <a:t>19/11/2017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37361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23448E-91F2-4DC5-87CD-B84AD99547E6}" type="datetimeFigureOut">
              <a:rPr lang="en-US" smtClean="0"/>
              <a:t>19/11/2017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825133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23448E-91F2-4DC5-87CD-B84AD99547E6}" type="datetimeFigureOut">
              <a:rPr lang="en-US" smtClean="0"/>
              <a:t>19/11/2017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984226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3448E-91F2-4DC5-87CD-B84AD99547E6}" type="datetimeFigureOut">
              <a:rPr lang="en-US" smtClean="0"/>
              <a:t>19/11/2017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2399443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19/11/2017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157696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23448E-91F2-4DC5-87CD-B84AD99547E6}" type="datetimeFigureOut">
              <a:rPr lang="en-US" smtClean="0"/>
              <a:t>19/11/2017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23CC20-2B24-49F3-B5DE-86A51AD69103}" type="slidenum">
              <a:rPr lang="en-US" smtClean="0"/>
              <a:t>‹#›</a:t>
            </a:fld>
            <a:endParaRPr lang="en-US"/>
          </a:p>
        </p:txBody>
      </p:sp>
    </p:spTree>
    <p:extLst>
      <p:ext uri="{BB962C8B-B14F-4D97-AF65-F5344CB8AC3E}">
        <p14:creationId xmlns:p14="http://schemas.microsoft.com/office/powerpoint/2010/main" val="85330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F23448E-91F2-4DC5-87CD-B84AD99547E6}" type="datetimeFigureOut">
              <a:rPr lang="en-US" smtClean="0"/>
              <a:t>19/11/2017</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223CC20-2B24-49F3-B5DE-86A51AD69103}" type="slidenum">
              <a:rPr lang="en-US" smtClean="0"/>
              <a:t>‹#›</a:t>
            </a:fld>
            <a:endParaRPr lang="en-US"/>
          </a:p>
        </p:txBody>
      </p:sp>
    </p:spTree>
    <p:extLst>
      <p:ext uri="{BB962C8B-B14F-4D97-AF65-F5344CB8AC3E}">
        <p14:creationId xmlns:p14="http://schemas.microsoft.com/office/powerpoint/2010/main" val="2212961286"/>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3594" y="669701"/>
            <a:ext cx="9384406" cy="3245477"/>
          </a:xfrm>
        </p:spPr>
        <p:txBody>
          <a:bodyPr>
            <a:normAutofit/>
          </a:bodyPr>
          <a:lstStyle/>
          <a:p>
            <a:r>
              <a:rPr lang="en-US" sz="7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TRAVEL</a:t>
            </a:r>
            <a:br>
              <a:rPr lang="en-US" sz="7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7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BEST AGENCY</a:t>
            </a:r>
            <a:b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3602038"/>
            <a:ext cx="10543504" cy="2798762"/>
          </a:xfrm>
        </p:spPr>
        <p:txBody>
          <a:bodyPr>
            <a:normAutofit/>
          </a:bodyPr>
          <a:lstStyle/>
          <a:p>
            <a:endParaRPr lang="en-US" dirty="0"/>
          </a:p>
          <a:p>
            <a:endParaRPr lang="en-US" dirty="0">
              <a:solidFill>
                <a:srgbClr val="FF0000"/>
              </a:solidFill>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 BY:-</a:t>
            </a:r>
          </a:p>
          <a:p>
            <a:r>
              <a:rPr lang="en-US" dirty="0">
                <a:effectLst>
                  <a:outerShdw blurRad="38100" dist="38100" dir="2700000" algn="tl">
                    <a:srgbClr val="000000">
                      <a:alpha val="43137"/>
                    </a:srgbClr>
                  </a:outerShdw>
                </a:effectLst>
              </a:rPr>
              <a:t>                                       RAHUL KUMAR                                                                         </a:t>
            </a: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7761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161" y="452718"/>
            <a:ext cx="9204673" cy="938200"/>
          </a:xfrm>
        </p:spPr>
        <p:txBody>
          <a:bodyPr>
            <a:normAutofit fontScale="90000"/>
          </a:bodyPr>
          <a:lstStyle/>
          <a:p>
            <a:r>
              <a:rPr lang="en-US" sz="36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 DIAGRAM</a:t>
            </a:r>
            <a:br>
              <a:rPr lang="en-US" dirty="0"/>
            </a:b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9610" y="1390918"/>
            <a:ext cx="6708327" cy="4972316"/>
          </a:xfrm>
        </p:spPr>
      </p:pic>
    </p:spTree>
    <p:extLst>
      <p:ext uri="{BB962C8B-B14F-4D97-AF65-F5344CB8AC3E}">
        <p14:creationId xmlns:p14="http://schemas.microsoft.com/office/powerpoint/2010/main" val="4180333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656988" cy="1144262"/>
          </a:xfrm>
        </p:spPr>
        <p:txBody>
          <a:bodyPr>
            <a:normAutofit/>
          </a:bodyPr>
          <a:lstStyle/>
          <a:p>
            <a:r>
              <a:rPr lang="en-US"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a:t>
            </a:r>
            <a:r>
              <a:rPr lang="en-US" b="1" u="sng"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SEMESTeR</a:t>
            </a:r>
            <a:r>
              <a:rPr lang="en-US"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PLAN</a:t>
            </a:r>
          </a:p>
        </p:txBody>
      </p:sp>
      <p:sp>
        <p:nvSpPr>
          <p:cNvPr id="3" name="Content Placeholder 2"/>
          <p:cNvSpPr>
            <a:spLocks noGrp="1"/>
          </p:cNvSpPr>
          <p:nvPr>
            <p:ph idx="1"/>
          </p:nvPr>
        </p:nvSpPr>
        <p:spPr/>
        <p:txBody>
          <a:bodyPr>
            <a:normAutofit lnSpcReduction="10000"/>
          </a:bodyPr>
          <a:lstStyle/>
          <a:p>
            <a:pPr marL="0" indent="0" algn="just">
              <a:buNone/>
            </a:pPr>
            <a:r>
              <a:rPr lang="en-US" sz="2400" dirty="0">
                <a:latin typeface="Arial" panose="020B0604020202020204" pitchFamily="34" charset="0"/>
                <a:cs typeface="Arial" panose="020B0604020202020204" pitchFamily="34" charset="0"/>
              </a:rPr>
              <a:t>In the last semester we were doing designing, and making lay-out of our project.</a:t>
            </a:r>
          </a:p>
          <a:p>
            <a:pPr marL="0" indent="0" algn="just">
              <a:buNone/>
            </a:pPr>
            <a:r>
              <a:rPr lang="en-US" sz="2400" dirty="0">
                <a:latin typeface="Arial" panose="020B0604020202020204" pitchFamily="34" charset="0"/>
                <a:cs typeface="Arial" panose="020B0604020202020204" pitchFamily="34" charset="0"/>
              </a:rPr>
              <a:t>But in this semester we will present :-</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Coding of project.</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Add graphics.</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Making various database table for information storage.</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Launch this website on INTERNET.</a:t>
            </a:r>
          </a:p>
          <a:p>
            <a:pPr algn="just"/>
            <a:endParaRPr lang="en-US" sz="24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72445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MEASURES OF UNIQUENESS</a:t>
            </a:r>
            <a:br>
              <a:rPr lang="en-US"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1532586"/>
            <a:ext cx="10577826" cy="4715813"/>
          </a:xfrm>
        </p:spPr>
        <p:txBody>
          <a:bodyPr>
            <a:normAutofit/>
          </a:bodyPr>
          <a:lstStyle/>
          <a:p>
            <a:pPr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It is very unique  compared to other websites because in this we cover all the tourists hubs. Other websites only select famous or limited tourist places.</a:t>
            </a:r>
          </a:p>
          <a:p>
            <a:pPr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In this we are providing best staffs who are very caring and hospitable with the tourists and the tourists also enjoy touring with them.</a:t>
            </a:r>
          </a:p>
          <a:p>
            <a:pPr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Apart from the available packages we let our customers choose the package which best suits their need</a:t>
            </a:r>
            <a:r>
              <a:rPr lang="en-US" sz="2400" dirty="0"/>
              <a:t>.</a:t>
            </a:r>
          </a:p>
        </p:txBody>
      </p:sp>
    </p:spTree>
    <p:extLst>
      <p:ext uri="{BB962C8B-B14F-4D97-AF65-F5344CB8AC3E}">
        <p14:creationId xmlns:p14="http://schemas.microsoft.com/office/powerpoint/2010/main" val="3674680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759" y="424433"/>
            <a:ext cx="10353761" cy="682581"/>
          </a:xfrm>
        </p:spPr>
        <p:txBody>
          <a:bodyPr>
            <a:normAutofit fontScale="90000"/>
          </a:bodyPr>
          <a:lstStyle/>
          <a:p>
            <a:r>
              <a:rPr lang="en-US" dirty="0">
                <a:solidFill>
                  <a:srgbClr val="FF0000"/>
                </a:solidFill>
              </a:rPr>
              <a:t>Snapshots of project</a:t>
            </a:r>
            <a:br>
              <a:rPr lang="en-US" dirty="0"/>
            </a:br>
            <a:r>
              <a:rPr lang="en-US" dirty="0">
                <a:solidFill>
                  <a:srgbClr val="FF0000"/>
                </a:solidFill>
              </a:rPr>
              <a:t>Home page (</a:t>
            </a:r>
            <a:r>
              <a:rPr lang="en-US" dirty="0" err="1">
                <a:solidFill>
                  <a:srgbClr val="FF0000"/>
                </a:solidFill>
              </a:rPr>
              <a:t>i</a:t>
            </a:r>
            <a:r>
              <a:rPr lang="en-US" dirty="0">
                <a:solidFill>
                  <a:srgbClr val="FF0000"/>
                </a:solidFill>
              </a:rPr>
              <a:t>)</a:t>
            </a:r>
            <a:r>
              <a:rPr lang="en-US"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1185441"/>
            <a:ext cx="10753691" cy="50863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6715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
            <a:ext cx="10353761" cy="928048"/>
          </a:xfrm>
        </p:spPr>
        <p:txBody>
          <a:bodyPr/>
          <a:lstStyle/>
          <a:p>
            <a:r>
              <a:rPr lang="en-US" dirty="0">
                <a:solidFill>
                  <a:srgbClr val="FF0000"/>
                </a:solidFill>
              </a:rPr>
              <a:t>Home page(ii)</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405" y="826891"/>
            <a:ext cx="11245248" cy="5614852"/>
          </a:xfrm>
        </p:spPr>
      </p:pic>
    </p:spTree>
    <p:extLst>
      <p:ext uri="{BB962C8B-B14F-4D97-AF65-F5344CB8AC3E}">
        <p14:creationId xmlns:p14="http://schemas.microsoft.com/office/powerpoint/2010/main" val="207371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54" y="0"/>
            <a:ext cx="10353761" cy="897228"/>
          </a:xfrm>
        </p:spPr>
        <p:txBody>
          <a:bodyPr/>
          <a:lstStyle/>
          <a:p>
            <a:r>
              <a:rPr lang="en-US" dirty="0">
                <a:solidFill>
                  <a:srgbClr val="FF0000"/>
                </a:solidFill>
              </a:rPr>
              <a:t>Tour </a:t>
            </a:r>
            <a:r>
              <a:rPr lang="en-US" dirty="0" err="1">
                <a:solidFill>
                  <a:srgbClr val="FF0000"/>
                </a:solidFill>
              </a:rPr>
              <a:t>pacakges</a:t>
            </a:r>
            <a:r>
              <a:rPr lang="en-US" dirty="0">
                <a:solidFill>
                  <a:srgbClr val="FF0000"/>
                </a:solidFill>
              </a:rPr>
              <a:t>(</a:t>
            </a:r>
            <a:r>
              <a:rPr lang="en-US" dirty="0" err="1">
                <a:solidFill>
                  <a:srgbClr val="FF0000"/>
                </a:solidFill>
              </a:rPr>
              <a:t>i</a:t>
            </a:r>
            <a:r>
              <a:rPr lang="en-US" dirty="0">
                <a:solidFill>
                  <a:srgbClr val="FF0000"/>
                </a:solidFill>
              </a:rPr>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063" y="1184858"/>
            <a:ext cx="11185705" cy="52288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2992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
            <a:ext cx="10353761" cy="805218"/>
          </a:xfrm>
        </p:spPr>
        <p:txBody>
          <a:bodyPr/>
          <a:lstStyle/>
          <a:p>
            <a:r>
              <a:rPr lang="en-US" dirty="0">
                <a:solidFill>
                  <a:srgbClr val="FF0000"/>
                </a:solidFill>
              </a:rPr>
              <a:t>Tour </a:t>
            </a:r>
            <a:r>
              <a:rPr lang="en-US" dirty="0" err="1">
                <a:solidFill>
                  <a:srgbClr val="FF0000"/>
                </a:solidFill>
              </a:rPr>
              <a:t>pacakges</a:t>
            </a:r>
            <a:r>
              <a:rPr lang="en-US" dirty="0">
                <a:solidFill>
                  <a:srgbClr val="FF0000"/>
                </a:solidFill>
              </a:rPr>
              <a:t>(ii)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818867"/>
            <a:ext cx="10591267" cy="5732059"/>
          </a:xfrm>
        </p:spPr>
      </p:pic>
    </p:spTree>
    <p:extLst>
      <p:ext uri="{BB962C8B-B14F-4D97-AF65-F5344CB8AC3E}">
        <p14:creationId xmlns:p14="http://schemas.microsoft.com/office/powerpoint/2010/main" val="4244736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901521"/>
          </a:xfrm>
        </p:spPr>
        <p:txBody>
          <a:bodyPr/>
          <a:lstStyle/>
          <a:p>
            <a:r>
              <a:rPr lang="en-US" dirty="0">
                <a:solidFill>
                  <a:srgbClr val="FF0000"/>
                </a:solidFill>
              </a:rPr>
              <a:t>Sign up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99" y="1159098"/>
            <a:ext cx="11028752" cy="51386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7950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
            <a:ext cx="10353761" cy="1037230"/>
          </a:xfrm>
        </p:spPr>
        <p:txBody>
          <a:bodyPr/>
          <a:lstStyle/>
          <a:p>
            <a:r>
              <a:rPr lang="en-US" dirty="0">
                <a:solidFill>
                  <a:srgbClr val="FF0000"/>
                </a:solidFill>
              </a:rPr>
              <a:t>Booking confirmation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798" y="928048"/>
            <a:ext cx="11187472" cy="55000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753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95534"/>
            <a:ext cx="10353761" cy="887105"/>
          </a:xfrm>
        </p:spPr>
        <p:txBody>
          <a:bodyPr/>
          <a:lstStyle/>
          <a:p>
            <a:r>
              <a:rPr lang="en-US" dirty="0">
                <a:solidFill>
                  <a:srgbClr val="FF0000"/>
                </a:solidFill>
              </a:rPr>
              <a:t>Hotel booking confirmation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516" y="1105468"/>
            <a:ext cx="11184318" cy="5268036"/>
          </a:xfrm>
        </p:spPr>
      </p:pic>
    </p:spTree>
    <p:extLst>
      <p:ext uri="{BB962C8B-B14F-4D97-AF65-F5344CB8AC3E}">
        <p14:creationId xmlns:p14="http://schemas.microsoft.com/office/powerpoint/2010/main" val="246863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152" y="365125"/>
            <a:ext cx="10515600" cy="1325563"/>
          </a:xfrm>
        </p:spPr>
        <p:txBody>
          <a:bodyPr/>
          <a:lstStyle/>
          <a:p>
            <a:pPr algn="ctr"/>
            <a:r>
              <a:rPr lang="en-US" b="1" u="sng" dirty="0">
                <a:solidFill>
                  <a:srgbClr val="FF0000"/>
                </a:solidFill>
                <a:latin typeface="Times New Roman" panose="02020603050405020304" pitchFamily="18" charset="0"/>
                <a:cs typeface="Times New Roman" panose="02020603050405020304" pitchFamily="18" charset="0"/>
              </a:rPr>
              <a:t>INTRODUCTION</a:t>
            </a:r>
            <a:r>
              <a:rPr lang="en-US" b="1" i="1" u="sng" dirty="0">
                <a:solidFill>
                  <a:srgbClr val="FF0000"/>
                </a:solidFill>
                <a:latin typeface="Arial" panose="020B0604020202020204" pitchFamily="34" charset="0"/>
                <a:cs typeface="Arial" panose="020B0604020202020204" pitchFamily="34" charset="0"/>
              </a:rPr>
              <a:t> </a:t>
            </a:r>
          </a:p>
        </p:txBody>
      </p:sp>
      <p:sp>
        <p:nvSpPr>
          <p:cNvPr id="3" name="Content Placeholder 2"/>
          <p:cNvSpPr>
            <a:spLocks noGrp="1"/>
          </p:cNvSpPr>
          <p:nvPr>
            <p:ph idx="1"/>
          </p:nvPr>
        </p:nvSpPr>
        <p:spPr>
          <a:xfrm>
            <a:off x="1103312" y="1390918"/>
            <a:ext cx="10114187" cy="5318975"/>
          </a:xfrm>
        </p:spPr>
        <p:txBody>
          <a:bodyPr>
            <a:no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India</a:t>
            </a:r>
            <a:r>
              <a:rPr lang="en-US" sz="2400" dirty="0">
                <a:latin typeface="Times New Roman" panose="02020603050405020304" pitchFamily="18" charset="0"/>
                <a:cs typeface="Times New Roman" panose="02020603050405020304" pitchFamily="18" charset="0"/>
              </a:rPr>
              <a:t>, one of the most beautiful location of </a:t>
            </a:r>
            <a:r>
              <a:rPr lang="en-US" sz="2400" b="1" dirty="0">
                <a:solidFill>
                  <a:srgbClr val="00B050"/>
                </a:solidFill>
                <a:latin typeface="Times New Roman" panose="02020603050405020304" pitchFamily="18" charset="0"/>
                <a:cs typeface="Times New Roman" panose="02020603050405020304" pitchFamily="18" charset="0"/>
              </a:rPr>
              <a:t>South Asia</a:t>
            </a:r>
            <a:r>
              <a:rPr lang="en-US" sz="2400" dirty="0">
                <a:latin typeface="Times New Roman" panose="02020603050405020304" pitchFamily="18" charset="0"/>
                <a:cs typeface="Times New Roman" panose="02020603050405020304" pitchFamily="18" charset="0"/>
              </a:rPr>
              <a:t> and is also among the popular countries of the world.</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Tourist hub welcomes more than a 5 million  tourists from different locations of the world.</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trip to this beautiful country can reveal numerous mystic things regarding its </a:t>
            </a:r>
            <a:r>
              <a:rPr lang="en-US" sz="2400" b="1" dirty="0">
                <a:solidFill>
                  <a:srgbClr val="00B050"/>
                </a:solidFill>
                <a:latin typeface="Times New Roman" panose="02020603050405020304" pitchFamily="18" charset="0"/>
                <a:cs typeface="Times New Roman" panose="02020603050405020304" pitchFamily="18" charset="0"/>
              </a:rPr>
              <a:t>culture , art , tradition , history</a:t>
            </a:r>
            <a:r>
              <a:rPr lang="en-US" sz="2400" dirty="0">
                <a:latin typeface="Times New Roman" panose="02020603050405020304" pitchFamily="18" charset="0"/>
                <a:cs typeface="Times New Roman" panose="02020603050405020304" pitchFamily="18" charset="0"/>
              </a:rPr>
              <a:t> etc.</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Tourists are more attracted towards the cultural diversity of this country from </a:t>
            </a:r>
            <a:r>
              <a:rPr lang="en-US" sz="2400" b="1" dirty="0">
                <a:solidFill>
                  <a:srgbClr val="00B050"/>
                </a:solidFill>
                <a:latin typeface="Times New Roman" panose="02020603050405020304" pitchFamily="18" charset="0"/>
                <a:cs typeface="Times New Roman" panose="02020603050405020304" pitchFamily="18" charset="0"/>
              </a:rPr>
              <a:t>Kashmir to Kanyakumari</a:t>
            </a:r>
            <a:r>
              <a:rPr lang="en-US" sz="2400" dirty="0">
                <a:latin typeface="Times New Roman" panose="02020603050405020304" pitchFamily="18" charset="0"/>
                <a:cs typeface="Times New Roman" panose="02020603050405020304" pitchFamily="18" charset="0"/>
              </a:rPr>
              <a:t>. Each tradition symbolizes the </a:t>
            </a:r>
            <a:r>
              <a:rPr lang="en-US" sz="2400" dirty="0" err="1">
                <a:latin typeface="Times New Roman" panose="02020603050405020304" pitchFamily="18" charset="0"/>
                <a:cs typeface="Times New Roman" panose="02020603050405020304" pitchFamily="18" charset="0"/>
              </a:rPr>
              <a:t>flavour</a:t>
            </a:r>
            <a:r>
              <a:rPr lang="en-US" sz="2400" dirty="0">
                <a:latin typeface="Times New Roman" panose="02020603050405020304" pitchFamily="18" charset="0"/>
                <a:cs typeface="Times New Roman" panose="02020603050405020304" pitchFamily="18" charset="0"/>
              </a:rPr>
              <a:t> and aura of the place.</a:t>
            </a:r>
          </a:p>
          <a:p>
            <a:pPr algn="just"/>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993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764275"/>
          </a:xfrm>
        </p:spPr>
        <p:txBody>
          <a:bodyPr/>
          <a:lstStyle/>
          <a:p>
            <a:r>
              <a:rPr lang="en-US" dirty="0">
                <a:solidFill>
                  <a:srgbClr val="FF0000"/>
                </a:solidFill>
              </a:rPr>
              <a:t>Query page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6445" y="887104"/>
            <a:ext cx="10901759" cy="5473883"/>
          </a:xfrm>
        </p:spPr>
      </p:pic>
    </p:spTree>
    <p:extLst>
      <p:ext uri="{BB962C8B-B14F-4D97-AF65-F5344CB8AC3E}">
        <p14:creationId xmlns:p14="http://schemas.microsoft.com/office/powerpoint/2010/main" val="937380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7500" lnSpcReduction="20000"/>
          </a:bodyPr>
          <a:lstStyle/>
          <a:p>
            <a:pPr marL="0" indent="0" algn="ctr">
              <a:buNone/>
            </a:pPr>
            <a:endParaRPr lang="en-US" sz="8000" b="1" i="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8000" b="1" i="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8000" b="1" i="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77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en-US" sz="77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r>
              <a:rPr lang="en-US" sz="77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Wingdings" panose="05000000000000000000" pitchFamily="2" charset="2"/>
              </a:rPr>
              <a:t></a:t>
            </a:r>
            <a:endParaRPr lang="en-US" sz="77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7927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3037"/>
            <a:ext cx="10515600" cy="5223926"/>
          </a:xfrm>
        </p:spPr>
        <p:txBody>
          <a:bodyPr>
            <a:normAutofit lnSpcReduction="10000"/>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Jammu and Kashmir, Himachal Pradesh, </a:t>
            </a:r>
            <a:r>
              <a:rPr lang="en-US" sz="2400" b="1" dirty="0" err="1">
                <a:solidFill>
                  <a:srgbClr val="00B050"/>
                </a:solidFill>
                <a:latin typeface="Times New Roman" panose="02020603050405020304" pitchFamily="18" charset="0"/>
                <a:cs typeface="Times New Roman" panose="02020603050405020304" pitchFamily="18" charset="0"/>
              </a:rPr>
              <a:t>Kullu</a:t>
            </a:r>
            <a:r>
              <a:rPr lang="en-US" sz="2400" b="1" dirty="0">
                <a:solidFill>
                  <a:srgbClr val="00B050"/>
                </a:solidFill>
                <a:latin typeface="Times New Roman" panose="02020603050405020304" pitchFamily="18" charset="0"/>
                <a:cs typeface="Times New Roman" panose="02020603050405020304" pitchFamily="18" charset="0"/>
              </a:rPr>
              <a:t> </a:t>
            </a:r>
            <a:r>
              <a:rPr lang="en-US" sz="2400" b="1" dirty="0" err="1">
                <a:solidFill>
                  <a:srgbClr val="00B050"/>
                </a:solidFill>
                <a:latin typeface="Times New Roman" panose="02020603050405020304" pitchFamily="18" charset="0"/>
                <a:cs typeface="Times New Roman" panose="02020603050405020304" pitchFamily="18" charset="0"/>
              </a:rPr>
              <a:t>Manali</a:t>
            </a:r>
            <a:r>
              <a:rPr lang="en-US" sz="2400" b="1"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etc. are famous hill stations of north India.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In the southern part of India , places like </a:t>
            </a:r>
            <a:r>
              <a:rPr lang="en-US" sz="2400" b="1" dirty="0" err="1">
                <a:solidFill>
                  <a:srgbClr val="00B050"/>
                </a:solidFill>
                <a:latin typeface="Times New Roman" panose="02020603050405020304" pitchFamily="18" charset="0"/>
                <a:cs typeface="Times New Roman" panose="02020603050405020304" pitchFamily="18" charset="0"/>
              </a:rPr>
              <a:t>Kerela</a:t>
            </a:r>
            <a:r>
              <a:rPr lang="en-US" sz="2400" dirty="0">
                <a:solidFill>
                  <a:srgbClr val="00B050"/>
                </a:solidFill>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and</a:t>
            </a:r>
            <a:r>
              <a:rPr lang="en-US" sz="2400" dirty="0">
                <a:solidFill>
                  <a:srgbClr val="00B050"/>
                </a:solidFill>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Goa</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famous for the exotic beaches which are a paradise for the tourists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One of the major tourist attractions in India is </a:t>
            </a:r>
            <a:r>
              <a:rPr lang="en-US" sz="2400" b="1" dirty="0">
                <a:solidFill>
                  <a:srgbClr val="00B050"/>
                </a:solidFill>
                <a:latin typeface="Times New Roman" panose="02020603050405020304" pitchFamily="18" charset="0"/>
                <a:cs typeface="Times New Roman" panose="02020603050405020304" pitchFamily="18" charset="0"/>
              </a:rPr>
              <a:t>TAJ MAHAL </a:t>
            </a:r>
            <a:r>
              <a:rPr lang="en-US" sz="2400" dirty="0">
                <a:latin typeface="Times New Roman" panose="02020603050405020304" pitchFamily="18" charset="0"/>
                <a:cs typeface="Times New Roman" panose="02020603050405020304" pitchFamily="18" charset="0"/>
              </a:rPr>
              <a:t>which is one of the seven wonders of the world.</a:t>
            </a: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Rajasthan</a:t>
            </a:r>
            <a:r>
              <a:rPr lang="en-US" sz="2400" dirty="0">
                <a:latin typeface="Times New Roman" panose="02020603050405020304" pitchFamily="18" charset="0"/>
                <a:cs typeface="Times New Roman" panose="02020603050405020304" pitchFamily="18" charset="0"/>
              </a:rPr>
              <a:t> a state with numerous scenic sports, majestic forts, pristine lakes, and oasis is a tourist hub as well. One can always plan of Safari through its sun kissed Thar deserts.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Kerala</a:t>
            </a:r>
            <a:r>
              <a:rPr lang="en-US" sz="2400" dirty="0">
                <a:latin typeface="Times New Roman" panose="02020603050405020304" pitchFamily="18" charset="0"/>
                <a:cs typeface="Times New Roman" panose="02020603050405020304" pitchFamily="18" charset="0"/>
              </a:rPr>
              <a:t> also known as God’s own country is one of the most beautiful states in India , famous for its back waters and serene atmosphere.</a:t>
            </a:r>
          </a:p>
        </p:txBody>
      </p:sp>
    </p:spTree>
    <p:extLst>
      <p:ext uri="{BB962C8B-B14F-4D97-AF65-F5344CB8AC3E}">
        <p14:creationId xmlns:p14="http://schemas.microsoft.com/office/powerpoint/2010/main" val="909703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u="sng" dirty="0">
                <a:solidFill>
                  <a:srgbClr val="FF0000"/>
                </a:solidFill>
                <a:latin typeface="Times New Roman" panose="02020603050405020304" pitchFamily="18" charset="0"/>
                <a:cs typeface="Times New Roman" panose="02020603050405020304" pitchFamily="18" charset="0"/>
              </a:rPr>
              <a:t>PROBLEM STATEMENT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1442434"/>
            <a:ext cx="10268733" cy="4805965"/>
          </a:xfrm>
        </p:spPr>
        <p:txBody>
          <a:bodyPr>
            <a:normAutofit lnSpcReduction="10000"/>
          </a:bodyPr>
          <a:lstStyle/>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The purpose of this website is established fact that Internet users are increasing today. One of the main purpose of this website is to facilitate the offline customer online because customers cannot spend their precious time in markets trying to find out the best deal.</a:t>
            </a:r>
          </a:p>
          <a:p>
            <a:pPr marL="0" indent="0" algn="just">
              <a:buNone/>
            </a:pPr>
            <a:endParaRPr lang="en-US" sz="24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India is a country where in a few days holiday, you can enjoy a lot. The problem is that we although having many websites but they offer different kind of services .The customers are enjoying a lot but there is a lack of relationship between travel agency and customers and hence we are establishing that relationship by caring and serving all customers in the same manner that we wish to be served.</a:t>
            </a:r>
          </a:p>
          <a:p>
            <a:pPr algn="just">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992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1" y="1210614"/>
            <a:ext cx="10648661" cy="5037785"/>
          </a:xfrm>
        </p:spPr>
        <p:txBody>
          <a:bodyPr>
            <a:normAutofit/>
          </a:bodyPr>
          <a:lstStyle/>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Our priority will be our customers and their travel requirements.</a:t>
            </a:r>
          </a:p>
          <a:p>
            <a:pPr lvl="0"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There will be many users visiting the portal and hence we require a strong and reliable frontend which can withhold the users on our site.</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The data we will be consisting is very important that can help everyone and hence we need a strong database.</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 We need to build a world class team armed with knowledge and backed by technology to advise customers in planning of their holidays and to answer their queries. </a:t>
            </a:r>
          </a:p>
          <a:p>
            <a:pPr algn="just">
              <a:buFont typeface="Wingdings" panose="05000000000000000000" pitchFamily="2" charset="2"/>
              <a:buChar char="Ø"/>
            </a:pPr>
            <a:r>
              <a:rPr lang="en-US" sz="2400" dirty="0">
                <a:latin typeface="Arial" panose="020B0604020202020204" pitchFamily="34" charset="0"/>
                <a:cs typeface="Arial" panose="020B0604020202020204" pitchFamily="34" charset="0"/>
              </a:rPr>
              <a:t> We will be putting an effort to provide the right choice to the people when they plan a holiday and  beware them from the false advertising.</a:t>
            </a:r>
          </a:p>
        </p:txBody>
      </p:sp>
    </p:spTree>
    <p:extLst>
      <p:ext uri="{BB962C8B-B14F-4D97-AF65-F5344CB8AC3E}">
        <p14:creationId xmlns:p14="http://schemas.microsoft.com/office/powerpoint/2010/main" val="1195161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solidFill>
                  <a:srgbClr val="FF0000"/>
                </a:solidFill>
                <a:latin typeface="Times New Roman" panose="02020603050405020304" pitchFamily="18" charset="0"/>
                <a:cs typeface="Times New Roman" panose="02020603050405020304" pitchFamily="18" charset="0"/>
              </a:rPr>
              <a:t>OBJECTIVE</a:t>
            </a:r>
            <a:r>
              <a:rPr lang="en-US" b="1" u="sng" dirty="0">
                <a:latin typeface="Arial" panose="020B0604020202020204" pitchFamily="34" charset="0"/>
                <a:cs typeface="Arial" panose="020B0604020202020204" pitchFamily="34" charset="0"/>
              </a:rPr>
              <a:t> </a:t>
            </a:r>
          </a:p>
        </p:txBody>
      </p:sp>
      <p:sp>
        <p:nvSpPr>
          <p:cNvPr id="3" name="Content Placeholder 2"/>
          <p:cNvSpPr>
            <a:spLocks noGrp="1"/>
          </p:cNvSpPr>
          <p:nvPr>
            <p:ph idx="1"/>
          </p:nvPr>
        </p:nvSpPr>
        <p:spPr>
          <a:xfrm>
            <a:off x="1103312" y="1725770"/>
            <a:ext cx="10281612" cy="4522630"/>
          </a:xfrm>
        </p:spPr>
        <p:txBody>
          <a:bodyPr>
            <a:normAutofit/>
          </a:bodyPr>
          <a:lstStyle/>
          <a:p>
            <a:pPr lvl="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Our objective is to offer a variety of travel services that are sure to match all customer’s priorities.</a:t>
            </a:r>
          </a:p>
          <a:p>
            <a:pPr lvl="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Our objective is to globalism, organize, standardize and goal of journey towards perfectionism</a:t>
            </a:r>
          </a:p>
          <a:p>
            <a:pPr lvl="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Our objective is to make strong relationship with customers so that they can enjoy the holiday of their dreams.</a:t>
            </a:r>
          </a:p>
          <a:p>
            <a:pPr lvl="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Our objective is just an initiative, it will be made to more further and developed work of art.</a:t>
            </a:r>
          </a:p>
        </p:txBody>
      </p:sp>
    </p:spTree>
    <p:extLst>
      <p:ext uri="{BB962C8B-B14F-4D97-AF65-F5344CB8AC3E}">
        <p14:creationId xmlns:p14="http://schemas.microsoft.com/office/powerpoint/2010/main" val="20213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u="sng" dirty="0">
                <a:solidFill>
                  <a:srgbClr val="FF0000"/>
                </a:solidFill>
                <a:latin typeface="Times New Roman" panose="02020603050405020304" pitchFamily="18" charset="0"/>
                <a:cs typeface="Times New Roman" panose="02020603050405020304" pitchFamily="18" charset="0"/>
              </a:rPr>
              <a:t>PLAN OF ACTION/Methodology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02276" y="2052918"/>
            <a:ext cx="10470524" cy="4195481"/>
          </a:xfrm>
        </p:spPr>
        <p:txBody>
          <a:bodyPr>
            <a:normAutofit/>
          </a:bodyPr>
          <a:lstStyle/>
          <a:p>
            <a:pPr lvl="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Making of front end.</a:t>
            </a:r>
          </a:p>
          <a:p>
            <a:pPr lvl="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Creating various table in database as needed.</a:t>
            </a:r>
          </a:p>
          <a:p>
            <a:pPr lvl="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Connection of front end to back end (connection of forms to database).</a:t>
            </a:r>
          </a:p>
          <a:p>
            <a:pPr lvl="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Update of candidates details by admin.</a:t>
            </a:r>
          </a:p>
          <a:p>
            <a:pPr lvl="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Doing respective jobs</a:t>
            </a:r>
          </a:p>
          <a:p>
            <a:pPr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Declaring of result</a:t>
            </a:r>
          </a:p>
        </p:txBody>
      </p:sp>
    </p:spTree>
    <p:extLst>
      <p:ext uri="{BB962C8B-B14F-4D97-AF65-F5344CB8AC3E}">
        <p14:creationId xmlns:p14="http://schemas.microsoft.com/office/powerpoint/2010/main" val="238232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299" y="180304"/>
            <a:ext cx="8822535" cy="837127"/>
          </a:xfrm>
        </p:spPr>
        <p:txBody>
          <a:bodyPr>
            <a:noAutofit/>
          </a:bodyPr>
          <a:lstStyle/>
          <a:p>
            <a:r>
              <a:rPr lang="en-US" sz="32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a:t>
            </a:r>
            <a:r>
              <a:rPr lang="en-US"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3200" dirty="0"/>
            </a:b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3794" y="867788"/>
            <a:ext cx="6570041" cy="5817834"/>
          </a:xfrm>
        </p:spPr>
      </p:pic>
    </p:spTree>
    <p:extLst>
      <p:ext uri="{BB962C8B-B14F-4D97-AF65-F5344CB8AC3E}">
        <p14:creationId xmlns:p14="http://schemas.microsoft.com/office/powerpoint/2010/main" val="228231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707" y="154546"/>
            <a:ext cx="8877127" cy="953037"/>
          </a:xfrm>
        </p:spPr>
        <p:txBody>
          <a:bodyPr>
            <a:normAutofit fontScale="90000"/>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CASE DIAGRAM</a:t>
            </a:r>
            <a:br>
              <a:rPr lang="en-US" dirty="0"/>
            </a:b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36354" y="1017431"/>
            <a:ext cx="7236783" cy="5434734"/>
          </a:xfrm>
        </p:spPr>
      </p:pic>
    </p:spTree>
    <p:extLst>
      <p:ext uri="{BB962C8B-B14F-4D97-AF65-F5344CB8AC3E}">
        <p14:creationId xmlns:p14="http://schemas.microsoft.com/office/powerpoint/2010/main" val="27832087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571</TotalTime>
  <Words>734</Words>
  <Application>Microsoft Office PowerPoint</Application>
  <PresentationFormat>Widescreen</PresentationFormat>
  <Paragraphs>72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Bookman Old Style</vt:lpstr>
      <vt:lpstr>Rockwell</vt:lpstr>
      <vt:lpstr>Times New Roman</vt:lpstr>
      <vt:lpstr>Wingdings</vt:lpstr>
      <vt:lpstr>Damask</vt:lpstr>
      <vt:lpstr>TRAVEL THE BEST AGENCY </vt:lpstr>
      <vt:lpstr>INTRODUCTION </vt:lpstr>
      <vt:lpstr>PowerPoint Presentation</vt:lpstr>
      <vt:lpstr>PROBLEM STATEMENT </vt:lpstr>
      <vt:lpstr>PowerPoint Presentation</vt:lpstr>
      <vt:lpstr>OBJECTIVE </vt:lpstr>
      <vt:lpstr>PLAN OF ACTION/Methodology </vt:lpstr>
      <vt:lpstr>DATA FLOW DIAGRAM  </vt:lpstr>
      <vt:lpstr>   USE CASE DIAGRAM </vt:lpstr>
      <vt:lpstr>E-R DIAGRAM </vt:lpstr>
      <vt:lpstr>PROPOSED SEMESTeR PLAN</vt:lpstr>
      <vt:lpstr>MEASURES OF UNIQUENESS </vt:lpstr>
      <vt:lpstr>Snapshots of project Home page (i)   </vt:lpstr>
      <vt:lpstr>Home page(ii)</vt:lpstr>
      <vt:lpstr>Tour pacakges(i)</vt:lpstr>
      <vt:lpstr>Tour pacakges(ii)</vt:lpstr>
      <vt:lpstr>Sign up</vt:lpstr>
      <vt:lpstr>Booking confirmation</vt:lpstr>
      <vt:lpstr>Hotel booking confirmation</vt:lpstr>
      <vt:lpstr>Query 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 AND TRAVEL MANAGEMENT SYSTEM</dc:title>
  <dc:creator>Ravindra Chaudhary</dc:creator>
  <cp:lastModifiedBy>Rahul</cp:lastModifiedBy>
  <cp:revision>60</cp:revision>
  <dcterms:created xsi:type="dcterms:W3CDTF">2014-12-11T20:47:08Z</dcterms:created>
  <dcterms:modified xsi:type="dcterms:W3CDTF">2017-11-18T20:24:10Z</dcterms:modified>
</cp:coreProperties>
</file>